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6" r:id="rId2"/>
    <p:sldId id="288" r:id="rId3"/>
    <p:sldId id="256" r:id="rId4"/>
    <p:sldId id="257" r:id="rId5"/>
    <p:sldId id="258" r:id="rId6"/>
    <p:sldId id="259" r:id="rId7"/>
    <p:sldId id="263" r:id="rId8"/>
    <p:sldId id="266" r:id="rId9"/>
    <p:sldId id="267" r:id="rId10"/>
    <p:sldId id="268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9" r:id="rId24"/>
    <p:sldId id="283" r:id="rId25"/>
    <p:sldId id="284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DCE38-01B4-4552-9FCF-B9A0C22E2EF9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CBEE3-4ABA-471B-9F28-E3AA9CF535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89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7290-0845-2C2C-38D5-3692530DA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B1812-CC98-F3CE-611B-7A7104AB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08E46-55AB-0B3B-1A7E-D210ADBF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1C16-C827-551E-E0DC-DD6AC16B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6D60-1407-39D9-9469-EAF11763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59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8F6E-72F0-94AF-FC40-6E1BC47D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9095-9E84-C12E-5585-693BDF0CF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F1D8C-9EA4-E52E-7F74-32C67B42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767BE-70D3-8FB4-F4C1-12238CBD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D0D6-FD50-82B3-2593-637D3239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9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CD6DB-7C06-3320-9E8E-67262C62D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372F8-D138-F830-3B3A-25FB69E93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F169-E3E2-D924-1302-039F831A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9E8A3-1914-3149-306B-9404A7B4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662C-120A-ABBC-80DD-FD99594A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86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2BA1-B57E-76E8-134A-ABBCDDCD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A4C9-52F6-F2E5-6AF1-2EAEBAF05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FB671-8A12-C023-0C02-064667FA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0D51-CF1E-384D-47DA-EB943697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E2EFF-019B-FED2-D958-641BEDD4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6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68A1-6D6C-B0F8-DBC1-FEA899CF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8D55-0250-B6AE-FA3F-2E5101AF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0876-9CB4-D9B0-69A3-5EE63E38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9E806-D4ED-860C-DF17-E3887DE3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023C-F787-5950-8AE8-8E97DFE4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72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E45A-05C6-2F1F-C557-CE425BF4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6D7B-6F4D-A953-5DFB-DA593E379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57E5B-AA60-FABF-B143-D44FE1A60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F87A4-917D-7CBA-FF57-2D95F2F4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E4173-CCBB-6A33-FC4E-F07295F7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7464-F13C-1423-CB3D-5A10B7EA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38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E3B5-0056-B3AA-3C3B-61BB60DB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25DF4-4383-962D-D087-C7CED4410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DB4B3-9D26-E87C-692B-7E16B6CB4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4A6E5-0912-9F54-44AB-04E1DCB92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B655F-D606-2D5B-E0C3-B31663D6C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29D9-0DE7-ECCA-8E50-9B5DA4BA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8DDAE-9BB0-DA50-3C3D-6260EB27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2D8F1-C3D5-9D7A-DA70-9962FC99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2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2D3F-DA50-5041-78AA-E3E365FE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FDB7A-1557-7DAE-8F5F-41AC1F60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1C46C-6E6F-FA64-9F3F-C79C2D17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451CC-6BE5-56F0-1264-07FA0D2E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1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72B42-90BE-C1AA-D172-3E3B5AEA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2888D-3444-1A90-A127-6C1430B0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82AE-B85D-943B-2530-8F1EAD4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7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5637-2206-1913-51E3-AC925FB6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4C01-962B-BB02-5357-D3B702A7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86D2A-B478-615A-8E29-1B19A2177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7C273-B416-2287-F1F0-45AC70A4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A4864-8F25-F729-DFC0-B9BC9D94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379F2-CEB4-83F6-5617-3C677061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12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4BD7-466C-F179-8FD3-824E8FEB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CAB38-F56E-5EEB-290F-84AC911C6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98A10-D847-178D-0E9D-7A0CD277A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CCF0B-A676-F46A-4D65-E41AF5CB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ADAE0-D4A0-4445-803A-98E4550B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8CCAD-DDDB-5D87-9FF7-05E183D8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3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01A7A-6D10-1671-EAC0-592E6995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982F1-8D45-DC5E-D1CA-2C50FD285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8DCD-9B56-34B1-79C6-2B82BD4D5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06DB-3C04-4E95-AFFD-48FDD0B8085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8333B-56C1-BDD4-E314-8A5C63EA6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2166C-B988-6A7B-5FF2-A52CDF92C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40BE9-455B-40AE-9077-3CC7088D7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7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B79DF-5246-2F78-D380-51FE54D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CC9F1-E1D8-4225-B67F-61E9E776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" y="0"/>
            <a:ext cx="12143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F0868-9137-C842-AD57-99CFFC279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"/>
            <a:ext cx="12192000" cy="68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3CED0-F7B3-AA32-6D4D-96BA194F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" y="0"/>
            <a:ext cx="1213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A3F7F-1C81-6F7C-F910-3182D2407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5"/>
            <a:ext cx="12192000" cy="68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1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A4A38-01EE-3BB1-773E-FE2AB095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"/>
            <a:ext cx="12192000" cy="68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1A477-CF3C-B804-E846-05F4D8EA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"/>
            <a:ext cx="12192000" cy="6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54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725D2-75BD-CC2D-781F-73ACFA4B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0"/>
            <a:ext cx="1218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2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D662E-8154-39DC-6753-8B5A2862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1"/>
            <a:ext cx="12192000" cy="68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A000A-7496-54A0-F6B1-7B5235BB1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"/>
            <a:ext cx="12192000" cy="6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5B409-F2DF-C715-AC80-497DF48B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33"/>
            <a:ext cx="12192000" cy="68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5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7E83-94E9-8E8B-9C77-6A926B4B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F916F-FD18-9D4E-75C3-E4C933D99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1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6E26E-0EE0-70DA-135D-8122DFD2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7"/>
            <a:ext cx="12192000" cy="68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0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121F7-BF5C-ED2F-224C-6EFACE2C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2000" cy="6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41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CCCC2-45FD-C377-3DCD-30A85EF5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5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0814F-7075-1DCB-0FC9-E62BFA515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8"/>
            <a:ext cx="12192000" cy="68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16895-BA52-8956-D4F0-32069922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"/>
            <a:ext cx="12192000" cy="68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4D1FC-ADD8-4974-35A6-F4DC7CF3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4F532-65A4-CAFA-3A9B-AA86FA30D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3B6A8-658F-87D6-0B1B-F5F6443C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7061F-5A97-4380-DAF8-1F6BFC3F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1"/>
            <a:ext cx="12192000" cy="6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92313-8C75-65B0-0616-97C3B6E8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"/>
            <a:ext cx="12192000" cy="68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4D7D2-6444-6973-46E0-04AEA43FC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9"/>
            <a:ext cx="12192000" cy="68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171A4-2C65-90BF-4A73-EC02D6C9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8"/>
            <a:ext cx="12192000" cy="68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6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FA1A1-52D0-E748-D420-261E13DAC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KURUKUNDA BHUVANA</dc:creator>
  <cp:lastModifiedBy>KURUKUNDA BHUVANA</cp:lastModifiedBy>
  <cp:revision>4</cp:revision>
  <dcterms:created xsi:type="dcterms:W3CDTF">2025-04-30T11:07:12Z</dcterms:created>
  <dcterms:modified xsi:type="dcterms:W3CDTF">2025-05-25T18:56:38Z</dcterms:modified>
</cp:coreProperties>
</file>